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3"/>
    <p:sldId id="264" r:id="rId4"/>
    <p:sldId id="259" r:id="rId5"/>
    <p:sldId id="265" r:id="rId6"/>
    <p:sldId id="273" r:id="rId7"/>
    <p:sldId id="261" r:id="rId8"/>
    <p:sldId id="266" r:id="rId9"/>
    <p:sldId id="267" r:id="rId10"/>
    <p:sldId id="263" r:id="rId11"/>
    <p:sldId id="268" r:id="rId12"/>
    <p:sldId id="270" r:id="rId13"/>
    <p:sldId id="269" r:id="rId14"/>
    <p:sldId id="272" r:id="rId15"/>
    <p:sldId id="271" r:id="rId16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43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wdp>
</file>

<file path=ppt/media/image14.png>
</file>

<file path=ppt/media/image15.jpeg>
</file>

<file path=ppt/media/image2.wdp>
</file>

<file path=ppt/media/image3.jpeg>
</file>

<file path=ppt/media/image4.png>
</file>

<file path=ppt/media/image5.wdp>
</file>

<file path=ppt/media/image6.png>
</file>

<file path=ppt/media/image7.wdp>
</file>

<file path=ppt/media/image8.png>
</file>

<file path=ppt/media/image9.wd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vi-VN"/>
          </a:p>
        </p:txBody>
      </p:sp>
      <p:sp>
        <p:nvSpPr>
          <p:cNvPr id="3" name="Tiêu đề phụ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vi-VN"/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vi-VN"/>
          </a:p>
        </p:txBody>
      </p:sp>
      <p:sp>
        <p:nvSpPr>
          <p:cNvPr id="3" name="Chỗ dành sẵn cho Văn bản Dọc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  <a:endParaRPr lang="vi-VN"/>
          </a:p>
          <a:p>
            <a:pPr lvl="1"/>
            <a:r>
              <a:rPr lang="vi-VN"/>
              <a:t>Mức hai</a:t>
            </a:r>
            <a:endParaRPr lang="vi-VN"/>
          </a:p>
          <a:p>
            <a:pPr lvl="2"/>
            <a:r>
              <a:rPr lang="vi-VN"/>
              <a:t>Mức ba</a:t>
            </a:r>
            <a:endParaRPr lang="vi-VN"/>
          </a:p>
          <a:p>
            <a:pPr lvl="3"/>
            <a:r>
              <a:rPr lang="vi-VN"/>
              <a:t>Mức bốn</a:t>
            </a:r>
            <a:endParaRPr lang="vi-VN"/>
          </a:p>
          <a:p>
            <a:pPr lvl="4"/>
            <a:r>
              <a:rPr lang="vi-VN"/>
              <a:t>Mức năm</a:t>
            </a:r>
            <a:endParaRPr lang="vi-VN"/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  <a:endParaRPr lang="vi-VN"/>
          </a:p>
        </p:txBody>
      </p:sp>
      <p:sp>
        <p:nvSpPr>
          <p:cNvPr id="3" name="Chỗ dành sẵn cho Văn bản Dọc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  <a:endParaRPr lang="vi-VN"/>
          </a:p>
          <a:p>
            <a:pPr lvl="1"/>
            <a:r>
              <a:rPr lang="vi-VN"/>
              <a:t>Mức hai</a:t>
            </a:r>
            <a:endParaRPr lang="vi-VN"/>
          </a:p>
          <a:p>
            <a:pPr lvl="2"/>
            <a:r>
              <a:rPr lang="vi-VN"/>
              <a:t>Mức ba</a:t>
            </a:r>
            <a:endParaRPr lang="vi-VN"/>
          </a:p>
          <a:p>
            <a:pPr lvl="3"/>
            <a:r>
              <a:rPr lang="vi-VN"/>
              <a:t>Mức bốn</a:t>
            </a:r>
            <a:endParaRPr lang="vi-VN"/>
          </a:p>
          <a:p>
            <a:pPr lvl="4"/>
            <a:r>
              <a:rPr lang="vi-VN"/>
              <a:t>Mức năm</a:t>
            </a:r>
            <a:endParaRPr lang="vi-VN"/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vi-VN"/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  <a:endParaRPr lang="vi-VN"/>
          </a:p>
          <a:p>
            <a:pPr lvl="1"/>
            <a:r>
              <a:rPr lang="vi-VN"/>
              <a:t>Mức hai</a:t>
            </a:r>
            <a:endParaRPr lang="vi-VN"/>
          </a:p>
          <a:p>
            <a:pPr lvl="2"/>
            <a:r>
              <a:rPr lang="vi-VN"/>
              <a:t>Mức ba</a:t>
            </a:r>
            <a:endParaRPr lang="vi-VN"/>
          </a:p>
          <a:p>
            <a:pPr lvl="3"/>
            <a:r>
              <a:rPr lang="vi-VN"/>
              <a:t>Mức bốn</a:t>
            </a:r>
            <a:endParaRPr lang="vi-VN"/>
          </a:p>
          <a:p>
            <a:pPr lvl="4"/>
            <a:r>
              <a:rPr lang="vi-VN"/>
              <a:t>Mức năm</a:t>
            </a:r>
            <a:endParaRPr lang="vi-VN"/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vi-VN"/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  <a:endParaRPr lang="vi-VN"/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vi-VN"/>
          </a:p>
        </p:txBody>
      </p:sp>
      <p:sp>
        <p:nvSpPr>
          <p:cNvPr id="3" name="Chỗ dành sẵn cho Nội dung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  <a:endParaRPr lang="vi-VN"/>
          </a:p>
          <a:p>
            <a:pPr lvl="1"/>
            <a:r>
              <a:rPr lang="vi-VN"/>
              <a:t>Mức hai</a:t>
            </a:r>
            <a:endParaRPr lang="vi-VN"/>
          </a:p>
          <a:p>
            <a:pPr lvl="2"/>
            <a:r>
              <a:rPr lang="vi-VN"/>
              <a:t>Mức ba</a:t>
            </a:r>
            <a:endParaRPr lang="vi-VN"/>
          </a:p>
          <a:p>
            <a:pPr lvl="3"/>
            <a:r>
              <a:rPr lang="vi-VN"/>
              <a:t>Mức bốn</a:t>
            </a:r>
            <a:endParaRPr lang="vi-VN"/>
          </a:p>
          <a:p>
            <a:pPr lvl="4"/>
            <a:r>
              <a:rPr lang="vi-VN"/>
              <a:t>Mức năm</a:t>
            </a:r>
            <a:endParaRPr lang="vi-VN"/>
          </a:p>
        </p:txBody>
      </p:sp>
      <p:sp>
        <p:nvSpPr>
          <p:cNvPr id="4" name="Chỗ dành sẵn cho Nội dung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  <a:endParaRPr lang="vi-VN"/>
          </a:p>
          <a:p>
            <a:pPr lvl="1"/>
            <a:r>
              <a:rPr lang="vi-VN"/>
              <a:t>Mức hai</a:t>
            </a:r>
            <a:endParaRPr lang="vi-VN"/>
          </a:p>
          <a:p>
            <a:pPr lvl="2"/>
            <a:r>
              <a:rPr lang="vi-VN"/>
              <a:t>Mức ba</a:t>
            </a:r>
            <a:endParaRPr lang="vi-VN"/>
          </a:p>
          <a:p>
            <a:pPr lvl="3"/>
            <a:r>
              <a:rPr lang="vi-VN"/>
              <a:t>Mức bốn</a:t>
            </a:r>
            <a:endParaRPr lang="vi-VN"/>
          </a:p>
          <a:p>
            <a:pPr lvl="4"/>
            <a:r>
              <a:rPr lang="vi-VN"/>
              <a:t>Mức năm</a:t>
            </a:r>
            <a:endParaRPr lang="vi-VN"/>
          </a:p>
        </p:txBody>
      </p:sp>
      <p:sp>
        <p:nvSpPr>
          <p:cNvPr id="5" name="Chỗ dành sẵn cho Ngày tháng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vi-VN"/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  <a:endParaRPr lang="vi-VN"/>
          </a:p>
        </p:txBody>
      </p:sp>
      <p:sp>
        <p:nvSpPr>
          <p:cNvPr id="4" name="Chỗ dành sẵn cho Nội dung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  <a:endParaRPr lang="vi-VN"/>
          </a:p>
          <a:p>
            <a:pPr lvl="1"/>
            <a:r>
              <a:rPr lang="vi-VN"/>
              <a:t>Mức hai</a:t>
            </a:r>
            <a:endParaRPr lang="vi-VN"/>
          </a:p>
          <a:p>
            <a:pPr lvl="2"/>
            <a:r>
              <a:rPr lang="vi-VN"/>
              <a:t>Mức ba</a:t>
            </a:r>
            <a:endParaRPr lang="vi-VN"/>
          </a:p>
          <a:p>
            <a:pPr lvl="3"/>
            <a:r>
              <a:rPr lang="vi-VN"/>
              <a:t>Mức bốn</a:t>
            </a:r>
            <a:endParaRPr lang="vi-VN"/>
          </a:p>
          <a:p>
            <a:pPr lvl="4"/>
            <a:r>
              <a:rPr lang="vi-VN"/>
              <a:t>Mức năm</a:t>
            </a:r>
            <a:endParaRPr lang="vi-VN"/>
          </a:p>
        </p:txBody>
      </p:sp>
      <p:sp>
        <p:nvSpPr>
          <p:cNvPr id="5" name="Chỗ dành sẵn cho Văn bản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  <a:endParaRPr lang="vi-VN"/>
          </a:p>
        </p:txBody>
      </p:sp>
      <p:sp>
        <p:nvSpPr>
          <p:cNvPr id="6" name="Chỗ dành sẵn cho Nội dung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  <a:endParaRPr lang="vi-VN"/>
          </a:p>
          <a:p>
            <a:pPr lvl="1"/>
            <a:r>
              <a:rPr lang="vi-VN"/>
              <a:t>Mức hai</a:t>
            </a:r>
            <a:endParaRPr lang="vi-VN"/>
          </a:p>
          <a:p>
            <a:pPr lvl="2"/>
            <a:r>
              <a:rPr lang="vi-VN"/>
              <a:t>Mức ba</a:t>
            </a:r>
            <a:endParaRPr lang="vi-VN"/>
          </a:p>
          <a:p>
            <a:pPr lvl="3"/>
            <a:r>
              <a:rPr lang="vi-VN"/>
              <a:t>Mức bốn</a:t>
            </a:r>
            <a:endParaRPr lang="vi-VN"/>
          </a:p>
          <a:p>
            <a:pPr lvl="4"/>
            <a:r>
              <a:rPr lang="vi-VN"/>
              <a:t>Mức năm</a:t>
            </a:r>
            <a:endParaRPr lang="vi-VN"/>
          </a:p>
        </p:txBody>
      </p:sp>
      <p:sp>
        <p:nvSpPr>
          <p:cNvPr id="7" name="Chỗ dành sẵn cho Ngày tháng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8" name="Chỗ dành sẵn cho Chân trang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Chỗ dành sẵn cho Số hiệu Bản chiế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vi-VN"/>
          </a:p>
        </p:txBody>
      </p:sp>
      <p:sp>
        <p:nvSpPr>
          <p:cNvPr id="3" name="Chỗ dành sẵn cho Ngày tháng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4" name="Chỗ dành sẵn cho Chân trang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Chỗ dành sẵn cho Số hiệu Bản chiế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3" name="Chỗ dành sẵn cho Chân trang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vi-VN"/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  <a:endParaRPr lang="vi-VN"/>
          </a:p>
          <a:p>
            <a:pPr lvl="1"/>
            <a:r>
              <a:rPr lang="vi-VN"/>
              <a:t>Mức hai</a:t>
            </a:r>
            <a:endParaRPr lang="vi-VN"/>
          </a:p>
          <a:p>
            <a:pPr lvl="2"/>
            <a:r>
              <a:rPr lang="vi-VN"/>
              <a:t>Mức ba</a:t>
            </a:r>
            <a:endParaRPr lang="vi-VN"/>
          </a:p>
          <a:p>
            <a:pPr lvl="3"/>
            <a:r>
              <a:rPr lang="vi-VN"/>
              <a:t>Mức bốn</a:t>
            </a:r>
            <a:endParaRPr lang="vi-VN"/>
          </a:p>
          <a:p>
            <a:pPr lvl="4"/>
            <a:r>
              <a:rPr lang="vi-VN"/>
              <a:t>Mức năm</a:t>
            </a:r>
            <a:endParaRPr lang="vi-VN"/>
          </a:p>
        </p:txBody>
      </p:sp>
      <p:sp>
        <p:nvSpPr>
          <p:cNvPr id="4" name="Chỗ dành sẵn cho Văn bản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  <a:endParaRPr lang="vi-VN"/>
          </a:p>
        </p:txBody>
      </p:sp>
      <p:sp>
        <p:nvSpPr>
          <p:cNvPr id="5" name="Chỗ dành sẵn cho Ngày tháng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vi-VN"/>
          </a:p>
        </p:txBody>
      </p:sp>
      <p:sp>
        <p:nvSpPr>
          <p:cNvPr id="3" name="Chỗ dành sẵn cho Hình ảnh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Chỗ dành sẵn cho Văn bản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  <a:endParaRPr lang="vi-VN"/>
          </a:p>
        </p:txBody>
      </p:sp>
      <p:sp>
        <p:nvSpPr>
          <p:cNvPr id="5" name="Chỗ dành sẵn cho Ngày tháng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  <a:endParaRPr lang="vi-VN"/>
          </a:p>
        </p:txBody>
      </p:sp>
      <p:sp>
        <p:nvSpPr>
          <p:cNvPr id="3" name="Chỗ dành sẵn cho Văn bản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  <a:endParaRPr lang="vi-VN"/>
          </a:p>
          <a:p>
            <a:pPr lvl="1"/>
            <a:r>
              <a:rPr lang="vi-VN"/>
              <a:t>Mức hai</a:t>
            </a:r>
            <a:endParaRPr lang="vi-VN"/>
          </a:p>
          <a:p>
            <a:pPr lvl="2"/>
            <a:r>
              <a:rPr lang="vi-VN"/>
              <a:t>Mức ba</a:t>
            </a:r>
            <a:endParaRPr lang="vi-VN"/>
          </a:p>
          <a:p>
            <a:pPr lvl="3"/>
            <a:r>
              <a:rPr lang="vi-VN"/>
              <a:t>Mức bốn</a:t>
            </a:r>
            <a:endParaRPr lang="vi-VN"/>
          </a:p>
          <a:p>
            <a:pPr lvl="4"/>
            <a:r>
              <a:rPr lang="vi-VN"/>
              <a:t>Mức năm</a:t>
            </a:r>
            <a:endParaRPr lang="vi-VN"/>
          </a:p>
        </p:txBody>
      </p:sp>
      <p:sp>
        <p:nvSpPr>
          <p:cNvPr id="4" name="Chỗ dành sẵn cho Ngày tháng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F0B98-8318-4C19-87FC-F61A667D553E}" type="datetimeFigureOut">
              <a:rPr lang="vi-VN" smtClean="0"/>
            </a:fld>
            <a:endParaRPr lang="vi-VN"/>
          </a:p>
        </p:txBody>
      </p:sp>
      <p:sp>
        <p:nvSpPr>
          <p:cNvPr id="5" name="Chỗ dành sẵn cho Chân trang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Chỗ dành sẵn cho Số hiệu Bản chiế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3DB11-99C9-4AE7-8018-96663EF1EA9A}" type="slidenum">
              <a:rPr lang="vi-VN" smtClean="0"/>
            </a:fld>
            <a:endParaRPr lang="vi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microsoft.com/office/2007/relationships/hdphoto" Target="../media/image2.wdp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microsoft.com/office/2007/relationships/hdphoto" Target="../media/image2.wdp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13.wdp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7.wdp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75867"/>
          </a:xfrm>
        </p:spPr>
        <p:txBody>
          <a:bodyPr>
            <a:normAutofit/>
          </a:bodyPr>
          <a:lstStyle/>
          <a:p>
            <a:pPr algn="ctr"/>
            <a:r>
              <a:rPr lang="vi-VN" sz="2400" b="1" dirty="0">
                <a:solidFill>
                  <a:schemeClr val="bg1"/>
                </a:solidFill>
                <a:cs typeface="Times New Roman" panose="02020603050405020304" pitchFamily="18" charset="0"/>
              </a:rPr>
              <a:t>HỌC VIỆN CÔNG NGHÊ THÔNG TIN BÁCH KHOA</a:t>
            </a:r>
            <a:br>
              <a:rPr lang="vi-VN" sz="2400" b="1" dirty="0">
                <a:solidFill>
                  <a:schemeClr val="bg1"/>
                </a:solidFill>
                <a:cs typeface="Times New Roman" panose="02020603050405020304" pitchFamily="18" charset="0"/>
              </a:rPr>
            </a:br>
            <a:br>
              <a:rPr lang="vi-VN" sz="2400" b="1" dirty="0">
                <a:solidFill>
                  <a:schemeClr val="bg1"/>
                </a:solidFill>
                <a:cs typeface="Times New Roman" panose="02020603050405020304" pitchFamily="18" charset="0"/>
              </a:rPr>
            </a:br>
            <a:r>
              <a:rPr lang="vi-VN" sz="2400" b="1" dirty="0" err="1">
                <a:solidFill>
                  <a:schemeClr val="bg1"/>
                </a:solidFill>
                <a:cs typeface="Times New Roman" panose="02020603050405020304" pitchFamily="18" charset="0"/>
              </a:rPr>
              <a:t>KHOA</a:t>
            </a:r>
            <a:r>
              <a:rPr lang="vi-VN" sz="2400" b="1" dirty="0">
                <a:solidFill>
                  <a:schemeClr val="bg1"/>
                </a:solidFill>
                <a:cs typeface="Times New Roman" panose="02020603050405020304" pitchFamily="18" charset="0"/>
              </a:rPr>
              <a:t> LẬP TRÌNH</a:t>
            </a:r>
            <a:endParaRPr lang="vi-VN" sz="2400" dirty="0"/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838200" y="2279904"/>
            <a:ext cx="10515600" cy="4328160"/>
          </a:xfrm>
        </p:spPr>
        <p:txBody>
          <a:bodyPr>
            <a:normAutofit lnSpcReduction="10000"/>
          </a:bodyPr>
          <a:lstStyle/>
          <a:p>
            <a:pPr marL="0" indent="0" algn="ctr" rtl="0">
              <a:buNone/>
            </a:pPr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 rtl="0">
              <a:buNone/>
            </a:pP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ĐỒ ÁN 2	PHẦN MỀM ĐIỂM DANH</a:t>
            </a:r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 rtl="0">
              <a:lnSpc>
                <a:spcPct val="110000"/>
              </a:lnSpc>
              <a:buNone/>
            </a:pP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vi-V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Giáo</a:t>
            </a: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viên </a:t>
            </a:r>
            <a:r>
              <a:rPr lang="vi-V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vi-V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Sơn </a:t>
            </a:r>
            <a:r>
              <a:rPr lang="vi-V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Tùng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 rtl="0">
              <a:lnSpc>
                <a:spcPct val="110000"/>
              </a:lnSpc>
              <a:buNone/>
            </a:pP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vi-V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 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 rtl="0">
              <a:lnSpc>
                <a:spcPct val="110000"/>
              </a:lnSpc>
              <a:buNone/>
            </a:pP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Sinh viên </a:t>
            </a:r>
            <a:r>
              <a:rPr lang="vi-V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	Trần Xuân Bách	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 rtl="0">
              <a:lnSpc>
                <a:spcPct val="110000"/>
              </a:lnSpc>
              <a:buNone/>
            </a:pP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	Trần </a:t>
            </a:r>
            <a:r>
              <a:rPr lang="vi-V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Khôi 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 rtl="0">
              <a:lnSpc>
                <a:spcPct val="110000"/>
              </a:lnSpc>
              <a:buNone/>
            </a:pP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	</a:t>
            </a:r>
            <a:r>
              <a:rPr lang="vi-V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Phương Uyên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 rtl="0">
              <a:lnSpc>
                <a:spcPct val="110000"/>
              </a:lnSpc>
              <a:buNone/>
            </a:pP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vi-VN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vi-V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BKD03K11</a:t>
            </a:r>
            <a:endParaRPr lang="vi-V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vi-VN" sz="2400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endParaRPr lang="vi-VN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75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1642061" y="1287680"/>
            <a:ext cx="3887882" cy="908304"/>
          </a:xfrm>
        </p:spPr>
        <p:txBody>
          <a:bodyPr>
            <a:normAutofit/>
          </a:bodyPr>
          <a:lstStyle/>
          <a:p>
            <a:pPr algn="ctr"/>
            <a:r>
              <a:rPr lang="vi-VN" sz="2800" b="1" dirty="0">
                <a:solidFill>
                  <a:schemeClr val="bg1"/>
                </a:solidFill>
                <a:cs typeface="Times New Roman" panose="02020603050405020304" pitchFamily="18" charset="0"/>
              </a:rPr>
              <a:t>SƠ ĐỒ THỰC THỂ </a:t>
            </a:r>
            <a:endParaRPr lang="vi-VN" sz="2800" dirty="0"/>
          </a:p>
        </p:txBody>
      </p:sp>
      <p:sp>
        <p:nvSpPr>
          <p:cNvPr id="5" name="Tiêu đề 1"/>
          <p:cNvSpPr txBox="1"/>
          <p:nvPr/>
        </p:nvSpPr>
        <p:spPr>
          <a:xfrm>
            <a:off x="250371" y="379376"/>
            <a:ext cx="6694714" cy="908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vi-VN" sz="4000" b="1" dirty="0">
                <a:solidFill>
                  <a:schemeClr val="bg1"/>
                </a:solidFill>
                <a:cs typeface="Times New Roman" panose="02020603050405020304" pitchFamily="18" charset="0"/>
              </a:rPr>
              <a:t>TỔNG QUAN HỆ THỐNG</a:t>
            </a:r>
            <a:endParaRPr lang="vi-VN" sz="4000" dirty="0"/>
          </a:p>
        </p:txBody>
      </p:sp>
      <p:pic>
        <p:nvPicPr>
          <p:cNvPr id="4" name="Content Placeholder 3" descr="ERD nhóm 8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94375" y="1430655"/>
            <a:ext cx="5806440" cy="4889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75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4294207" y="821888"/>
            <a:ext cx="3894495" cy="874793"/>
          </a:xfrm>
        </p:spPr>
        <p:txBody>
          <a:bodyPr>
            <a:normAutofit/>
          </a:bodyPr>
          <a:lstStyle/>
          <a:p>
            <a:pPr algn="ctr"/>
            <a:r>
              <a:rPr lang="vi-VN" sz="2800" b="1" dirty="0">
                <a:solidFill>
                  <a:schemeClr val="bg1"/>
                </a:solidFill>
                <a:cs typeface="Times New Roman" panose="02020603050405020304" pitchFamily="18" charset="0"/>
              </a:rPr>
              <a:t>CƠ SỞ DỮ LIỆU</a:t>
            </a:r>
            <a:endParaRPr lang="vi-VN" sz="2800" dirty="0"/>
          </a:p>
        </p:txBody>
      </p:sp>
      <p:sp>
        <p:nvSpPr>
          <p:cNvPr id="5" name="Tiêu đề 1"/>
          <p:cNvSpPr txBox="1"/>
          <p:nvPr/>
        </p:nvSpPr>
        <p:spPr>
          <a:xfrm>
            <a:off x="2815349" y="100305"/>
            <a:ext cx="6940296" cy="908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vi-VN" sz="4000" b="1" dirty="0">
                <a:solidFill>
                  <a:schemeClr val="bg1"/>
                </a:solidFill>
                <a:cs typeface="Times New Roman" panose="02020603050405020304" pitchFamily="18" charset="0"/>
              </a:rPr>
              <a:t>TỔNG QUAN HỆ THỐNG</a:t>
            </a:r>
            <a:endParaRPr lang="vi-VN" sz="4000" dirty="0"/>
          </a:p>
        </p:txBody>
      </p:sp>
      <p:sp>
        <p:nvSpPr>
          <p:cNvPr id="7" name="Chỗ dành sẵn cho Nội dung 6"/>
          <p:cNvSpPr>
            <a:spLocks noGrp="1"/>
          </p:cNvSpPr>
          <p:nvPr>
            <p:ph idx="1"/>
          </p:nvPr>
        </p:nvSpPr>
        <p:spPr>
          <a:xfrm flipV="1">
            <a:off x="5046562" y="3375825"/>
            <a:ext cx="1801793" cy="10635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vi-VN" dirty="0"/>
          </a:p>
        </p:txBody>
      </p:sp>
      <p:pic>
        <p:nvPicPr>
          <p:cNvPr id="1030" name="Picture 6" descr="Không có mô tả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183" y="1696681"/>
            <a:ext cx="9826542" cy="484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vi-VN" sz="4000" dirty="0">
                <a:solidFill>
                  <a:schemeClr val="bg1"/>
                </a:solidFill>
              </a:rPr>
              <a:t>PHẦN DEMO</a:t>
            </a:r>
            <a:endParaRPr lang="vi-VN" sz="4000" dirty="0">
              <a:solidFill>
                <a:schemeClr val="bg1"/>
              </a:solidFill>
            </a:endParaRP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>
              <a:lnSpc>
                <a:spcPct val="100000"/>
              </a:lnSpc>
            </a:pP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bao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trong trang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ct val="100000"/>
              </a:lnSpc>
            </a:pP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ct val="100000"/>
              </a:lnSpc>
            </a:pP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Giáo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viên</a:t>
            </a:r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vi-V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5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533400" y="365125"/>
            <a:ext cx="11201400" cy="1325563"/>
          </a:xfrm>
        </p:spPr>
        <p:txBody>
          <a:bodyPr>
            <a:normAutofit/>
          </a:bodyPr>
          <a:lstStyle/>
          <a:p>
            <a:pPr algn="ctr"/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 LUẬN VÀ PHƯƠNG HƯỚNG PHÁT TRIỂN</a:t>
            </a:r>
            <a:endParaRPr lang="vi-VN" sz="4000" dirty="0">
              <a:solidFill>
                <a:schemeClr val="bg1"/>
              </a:solidFill>
            </a:endParaRP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533400" y="2023871"/>
            <a:ext cx="8964168" cy="4469004"/>
          </a:xfrm>
        </p:spPr>
        <p:txBody>
          <a:bodyPr>
            <a:normAutofit/>
          </a:bodyPr>
          <a:lstStyle/>
          <a:p>
            <a:pPr rtl="0">
              <a:lnSpc>
                <a:spcPct val="100000"/>
              </a:lnSpc>
              <a:buFontTx/>
              <a:buChar char="-"/>
            </a:pP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trang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web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hoàn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thành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lnSpc>
                <a:spcPct val="100000"/>
              </a:lnSpc>
              <a:buFontTx/>
              <a:buChar char="-"/>
            </a:pP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Giao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đơn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giản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dễ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endParaRPr lang="vi-V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lnSpc>
                <a:spcPct val="100000"/>
              </a:lnSpc>
              <a:buFontTx/>
              <a:buChar char="-"/>
            </a:pP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Tối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ưu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năng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cũ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lí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thông tin </a:t>
            </a:r>
            <a:endParaRPr lang="vi-V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lnSpc>
                <a:spcPct val="100000"/>
              </a:lnSpc>
              <a:buFontTx/>
              <a:buChar char="-"/>
            </a:pP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Thêm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năng </a:t>
            </a:r>
            <a:r>
              <a:rPr lang="vi-VN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mới</a:t>
            </a:r>
            <a:r>
              <a:rPr lang="vi-V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vi-V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vi-V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4495122" y="1022413"/>
            <a:ext cx="6764867" cy="1435608"/>
          </a:xfrm>
        </p:spPr>
        <p:txBody>
          <a:bodyPr>
            <a:normAutofit/>
          </a:bodyPr>
          <a:lstStyle/>
          <a:p>
            <a:pPr algn="ctr"/>
            <a:r>
              <a:rPr lang="vi-VN" sz="4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ơn </a:t>
            </a:r>
            <a:r>
              <a:rPr lang="vi-VN" sz="4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4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4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nghe</a:t>
            </a:r>
            <a:endParaRPr lang="vi-VN" sz="4000" dirty="0">
              <a:solidFill>
                <a:schemeClr val="bg1"/>
              </a:solidFill>
            </a:endParaRPr>
          </a:p>
        </p:txBody>
      </p:sp>
      <p:sp>
        <p:nvSpPr>
          <p:cNvPr id="7" name="Chỗ dành sẵn cho Nội dung 6"/>
          <p:cNvSpPr>
            <a:spLocks noGrp="1"/>
          </p:cNvSpPr>
          <p:nvPr>
            <p:ph idx="1"/>
          </p:nvPr>
        </p:nvSpPr>
        <p:spPr>
          <a:xfrm>
            <a:off x="838200" y="5300133"/>
            <a:ext cx="10515600" cy="876830"/>
          </a:xfrm>
        </p:spPr>
        <p:txBody>
          <a:bodyPr/>
          <a:lstStyle/>
          <a:p>
            <a:endParaRPr lang="vi-V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464552" cy="1325563"/>
          </a:xfrm>
        </p:spPr>
        <p:txBody>
          <a:bodyPr/>
          <a:lstStyle/>
          <a:p>
            <a:pPr algn="ctr"/>
            <a:r>
              <a:rPr lang="vi-VN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NỘI DUNG CHÍNH</a:t>
            </a:r>
            <a:endParaRPr lang="vi-VN" dirty="0">
              <a:solidFill>
                <a:schemeClr val="bg1"/>
              </a:solidFill>
            </a:endParaRP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838200" y="2426207"/>
            <a:ext cx="9793224" cy="3750755"/>
          </a:xfrm>
        </p:spPr>
        <p:txBody>
          <a:bodyPr/>
          <a:lstStyle/>
          <a:p>
            <a:pPr algn="l" rtl="0">
              <a:lnSpc>
                <a:spcPct val="100000"/>
              </a:lnSpc>
            </a:pP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đích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ct val="100000"/>
              </a:lnSpc>
            </a:pP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Yêu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ct val="100000"/>
              </a:lnSpc>
            </a:pP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Mô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ct val="100000"/>
              </a:lnSpc>
            </a:pP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 chương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>
              <a:lnSpc>
                <a:spcPct val="100000"/>
              </a:lnSpc>
            </a:pP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/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/>
            <a:endParaRPr 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vi-V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5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464552" cy="1325563"/>
          </a:xfrm>
        </p:spPr>
        <p:txBody>
          <a:bodyPr>
            <a:normAutofit/>
          </a:bodyPr>
          <a:lstStyle/>
          <a:p>
            <a:pPr algn="ctr"/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 DO ĐỀ TÀI</a:t>
            </a:r>
            <a:endParaRPr lang="vi-VN" sz="4000" dirty="0">
              <a:solidFill>
                <a:schemeClr val="bg1"/>
              </a:solidFill>
            </a:endParaRP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838200" y="2145793"/>
            <a:ext cx="7464552" cy="4031170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nay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mềm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giúp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hỗ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trợ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hầu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hết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trường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ty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Những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mềm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này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giúp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nâng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cao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khả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nhân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,….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diễn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ra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thuận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lợi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hiệu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hơn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rtl="0"/>
            <a:endParaRPr lang="vi-V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5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464552" cy="1561211"/>
          </a:xfrm>
        </p:spPr>
        <p:txBody>
          <a:bodyPr>
            <a:normAutofit/>
          </a:bodyPr>
          <a:lstStyle/>
          <a:p>
            <a:pPr algn="ctr"/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 ĐÍCH ĐỀ TÀI</a:t>
            </a:r>
            <a:endParaRPr lang="vi-VN" sz="4000" dirty="0">
              <a:solidFill>
                <a:schemeClr val="bg1"/>
              </a:solidFill>
            </a:endParaRP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838200" y="2292095"/>
            <a:ext cx="7281672" cy="3884867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  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riển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khai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mềm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để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xem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trạng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êu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mềm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phải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thân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thiện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dùng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dễ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nhưng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vẫn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phải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đủ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thiết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rtl="0"/>
            <a:endParaRPr lang="vi-V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5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464552" cy="1561211"/>
          </a:xfrm>
        </p:spPr>
        <p:txBody>
          <a:bodyPr>
            <a:normAutofit/>
          </a:bodyPr>
          <a:lstStyle/>
          <a:p>
            <a:pPr algn="ctr"/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 NGHỆ SỬ DỤNG</a:t>
            </a:r>
            <a:endParaRPr lang="vi-VN" sz="4000" dirty="0">
              <a:solidFill>
                <a:schemeClr val="bg1"/>
              </a:solidFill>
            </a:endParaRP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838200" y="1676400"/>
            <a:ext cx="6465570" cy="4772025"/>
          </a:xfrm>
        </p:spPr>
        <p:txBody>
          <a:bodyPr/>
          <a:lstStyle/>
          <a:p>
            <a:pPr marL="0" indent="0" rtl="0">
              <a:buNone/>
            </a:pPr>
            <a:r>
              <a:rPr lang="" alt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Front-end: HTML</a:t>
            </a:r>
            <a:endParaRPr lang="" alt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r>
              <a:rPr lang="" alt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CSS</a:t>
            </a:r>
            <a:endParaRPr lang="" alt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r>
              <a:rPr lang="" alt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Bootstrap 4</a:t>
            </a:r>
            <a:endParaRPr lang="" alt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r>
              <a:rPr lang="" alt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Bootstrap 5</a:t>
            </a:r>
            <a:endParaRPr lang="" alt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r>
              <a:rPr lang="" alt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Back-end:  PHP 8.0.3</a:t>
            </a:r>
            <a:endParaRPr lang="" alt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r>
              <a:rPr lang="" alt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Laravel framework 8.49.1</a:t>
            </a:r>
            <a:endParaRPr lang="" alt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r>
              <a:rPr lang="" alt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Javascript</a:t>
            </a:r>
            <a:endParaRPr lang="" alt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r>
              <a:rPr lang="" alt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Công cụ:   Visual Studio Code 1.60.2</a:t>
            </a:r>
            <a:endParaRPr lang="" alt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r>
              <a:rPr lang="" alt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MySQL 8.0.3 </a:t>
            </a:r>
            <a:endParaRPr lang="" alt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3" indent="0" rtl="0">
              <a:buNone/>
            </a:pPr>
            <a:endParaRPr lang="" altLang="vi-V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5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464808" cy="1325563"/>
          </a:xfrm>
        </p:spPr>
        <p:txBody>
          <a:bodyPr>
            <a:normAutofit/>
          </a:bodyPr>
          <a:lstStyle/>
          <a:p>
            <a:pPr algn="ctr"/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YÊU CẦU</a:t>
            </a:r>
            <a:endParaRPr lang="vi-VN" sz="4000" dirty="0">
              <a:solidFill>
                <a:schemeClr val="bg1"/>
              </a:solidFill>
            </a:endParaRP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533400" y="2023871"/>
            <a:ext cx="8634984" cy="4067747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spcAft>
                <a:spcPts val="1000"/>
              </a:spcAft>
            </a:pPr>
            <a:r>
              <a:rPr lang="en-US" sz="3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sz="3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3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phi </a:t>
            </a:r>
            <a:r>
              <a:rPr lang="en-US" sz="3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r>
              <a:rPr lang="en-US" sz="3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năng</a:t>
            </a:r>
            <a:endParaRPr lang="vi-VN" sz="3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Hoạt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động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24/24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dễ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nhìn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đơn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giản</a:t>
            </a:r>
            <a:endParaRPr lang="en-US" sz="2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đầy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đủ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endParaRPr lang="en-US" sz="2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00000"/>
              </a:lnSpc>
              <a:buFont typeface="Symbol" panose="05050102010706020507" pitchFamily="18" charset="2"/>
              <a:buChar char="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mềm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dễ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dàng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nêu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rõ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endParaRPr lang="vi-V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vi-V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5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464808" cy="1325563"/>
          </a:xfrm>
        </p:spPr>
        <p:txBody>
          <a:bodyPr>
            <a:normAutofit/>
          </a:bodyPr>
          <a:lstStyle/>
          <a:p>
            <a:pPr algn="ctr"/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YÊU CẦU</a:t>
            </a:r>
            <a:endParaRPr lang="vi-VN" sz="4000" dirty="0">
              <a:solidFill>
                <a:schemeClr val="bg1"/>
              </a:solidFill>
            </a:endParaRP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533400" y="2023871"/>
            <a:ext cx="8634984" cy="4469004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  <a:spcAft>
                <a:spcPts val="1000"/>
              </a:spcAft>
            </a:pPr>
            <a:r>
              <a:rPr lang="en-US" sz="3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Yêu</a:t>
            </a:r>
            <a:r>
              <a:rPr lang="en-US" sz="3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cầu</a:t>
            </a:r>
            <a:r>
              <a:rPr lang="en-US" sz="3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r>
              <a:rPr lang="en-US" sz="3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năng</a:t>
            </a:r>
            <a:endParaRPr lang="vi-VN" sz="3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just">
              <a:lnSpc>
                <a:spcPct val="11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</a:t>
            </a: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Đối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tượng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endParaRPr lang="vi-VN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0000"/>
              </a:lnSpc>
              <a:buFont typeface="Wingdings" panose="05000000000000000000" pitchFamily="2" charset="2"/>
              <a:buChar char="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Giáo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vụ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tài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khoản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đăng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nhập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mềm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lịch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định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giáo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dạy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môn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nào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10000"/>
              </a:lnSpc>
              <a:spcAft>
                <a:spcPts val="1000"/>
              </a:spcAft>
              <a:buFont typeface="Wingdings" panose="05000000000000000000" pitchFamily="2" charset="2"/>
              <a:buChar char="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Giáo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Dạy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lớp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giáo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vụ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định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endParaRPr lang="vi-V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vi-V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115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464808" cy="1325563"/>
          </a:xfrm>
        </p:spPr>
        <p:txBody>
          <a:bodyPr>
            <a:normAutofit/>
          </a:bodyPr>
          <a:lstStyle/>
          <a:p>
            <a:pPr algn="ctr"/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YÊU CẦU</a:t>
            </a:r>
            <a:endParaRPr lang="vi-VN" sz="4000" dirty="0">
              <a:solidFill>
                <a:schemeClr val="bg1"/>
              </a:solidFill>
            </a:endParaRP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533400" y="2023871"/>
            <a:ext cx="8634984" cy="4469004"/>
          </a:xfrm>
        </p:spPr>
        <p:txBody>
          <a:bodyPr>
            <a:normAutofit/>
          </a:bodyPr>
          <a:lstStyle/>
          <a:p>
            <a:pPr marL="0" lvl="0" indent="0" algn="just">
              <a:lnSpc>
                <a:spcPct val="110000"/>
              </a:lnSpc>
              <a:buNone/>
            </a:pP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Phân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tích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năng</a:t>
            </a:r>
            <a:endParaRPr lang="vi-VN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10000"/>
              </a:lnSpc>
              <a:buFont typeface="Wingdings" panose="05000000000000000000" pitchFamily="2" charset="2"/>
              <a:buChar char="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lớp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10000"/>
              </a:lnSpc>
              <a:buFont typeface="Wingdings" panose="05000000000000000000" pitchFamily="2" charset="2"/>
              <a:buChar char="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10000"/>
              </a:lnSpc>
              <a:buFont typeface="Wingdings" panose="05000000000000000000" pitchFamily="2" charset="2"/>
              <a:buChar char="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môn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10000"/>
              </a:lnSpc>
              <a:buFont typeface="Wingdings" panose="05000000000000000000" pitchFamily="2" charset="2"/>
              <a:buChar char="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lịch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10000"/>
              </a:lnSpc>
              <a:spcAft>
                <a:spcPts val="1000"/>
              </a:spcAft>
              <a:buFont typeface="Wingdings" panose="05000000000000000000" pitchFamily="2" charset="2"/>
              <a:buChar char="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ca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endParaRPr lang="en-US" sz="2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 algn="just">
              <a:lnSpc>
                <a:spcPct val="110000"/>
              </a:lnSpc>
              <a:spcAft>
                <a:spcPts val="1000"/>
              </a:spcAft>
              <a:buFont typeface="Wingdings" panose="05000000000000000000" pitchFamily="2" charset="2"/>
              <a:buChar char="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kê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đầy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đủ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viên</a:t>
            </a:r>
            <a:endParaRPr lang="vi-VN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vi-V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58875"/>
          </a:xfrm>
        </p:spPr>
        <p:txBody>
          <a:bodyPr>
            <a:normAutofit/>
          </a:bodyPr>
          <a:lstStyle/>
          <a:p>
            <a:pPr algn="ctr"/>
            <a:r>
              <a:rPr lang="vi-VN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 TẢ NỘI DUNG</a:t>
            </a:r>
            <a:endParaRPr lang="vi-VN" sz="4000" dirty="0">
              <a:solidFill>
                <a:schemeClr val="bg1"/>
              </a:solidFill>
            </a:endParaRPr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838200" y="1694688"/>
            <a:ext cx="10515600" cy="4482275"/>
          </a:xfrm>
        </p:spPr>
        <p:txBody>
          <a:bodyPr>
            <a:normAutofit fontScale="77500" lnSpcReduction="20000"/>
          </a:bodyPr>
          <a:lstStyle/>
          <a:p>
            <a:pPr marL="342900" lvl="0" indent="-342900" algn="just">
              <a:lnSpc>
                <a:spcPct val="120000"/>
              </a:lnSpc>
              <a:buFont typeface="Symbol" panose="05050102010706020507" pitchFamily="18" charset="2"/>
              <a:buChar char="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Nội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dung: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20000"/>
              </a:lnSpc>
              <a:buFont typeface="Calibri" panose="020F0502020204030204" pitchFamily="34" charset="0"/>
              <a:buChar char="-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20000"/>
              </a:lnSpc>
              <a:buFont typeface="Calibri" panose="020F0502020204030204" pitchFamily="34" charset="0"/>
              <a:buChar char="-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trạng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20000"/>
              </a:lnSpc>
              <a:buFont typeface="Calibri" panose="020F0502020204030204" pitchFamily="34" charset="0"/>
              <a:buChar char="-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muộn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0.5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buổi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20000"/>
              </a:lnSpc>
              <a:buFont typeface="Calibri" panose="020F0502020204030204" pitchFamily="34" charset="0"/>
              <a:buChar char="-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buổi</a:t>
            </a:r>
            <a:endParaRPr lang="en-US" sz="2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20000"/>
              </a:lnSpc>
              <a:buFont typeface="Calibri" panose="020F0502020204030204" pitchFamily="34" charset="0"/>
              <a:buChar char="-"/>
            </a:pP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endParaRPr lang="vi-VN" sz="2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20000"/>
              </a:lnSpc>
              <a:buFont typeface="Calibri" panose="020F0502020204030204" pitchFamily="34" charset="0"/>
              <a:buChar char="-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trốn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dù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buổi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20000"/>
              </a:lnSpc>
              <a:buFont typeface="Calibri" panose="020F0502020204030204" pitchFamily="34" charset="0"/>
              <a:buChar char="-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30%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20000"/>
              </a:lnSpc>
              <a:spcAft>
                <a:spcPts val="1000"/>
              </a:spcAft>
              <a:buFont typeface="Calibri" panose="020F0502020204030204" pitchFamily="34" charset="0"/>
              <a:buChar char="-"/>
            </a:pP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50%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endParaRPr lang="vi-VN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vi-V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2469</Words>
  <Application>WPS Presentation</Application>
  <PresentationFormat>Màn hình rộng</PresentationFormat>
  <Paragraphs>116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6" baseType="lpstr">
      <vt:lpstr>Arial</vt:lpstr>
      <vt:lpstr>SimSun</vt:lpstr>
      <vt:lpstr>Wingdings</vt:lpstr>
      <vt:lpstr>Times New Roman</vt:lpstr>
      <vt:lpstr>Calibri</vt:lpstr>
      <vt:lpstr>Symbol</vt:lpstr>
      <vt:lpstr>Microsoft YaHei</vt:lpstr>
      <vt:lpstr>Arial Unicode MS</vt:lpstr>
      <vt:lpstr>Arial Black</vt:lpstr>
      <vt:lpstr>Bahnschrift Light SemiCondensed</vt:lpstr>
      <vt:lpstr>Bahnschrift SemiCondensed</vt:lpstr>
      <vt:lpstr>Chủ đề Office</vt:lpstr>
      <vt:lpstr>HỌC VIỆN CÔNG NGHÊ THÔNG TIN BÁCH KHOA  KHOA LẬP TRÌNH</vt:lpstr>
      <vt:lpstr>	NỘI DUNG CHÍNH</vt:lpstr>
      <vt:lpstr>LÝ DO ĐỀ TÀI</vt:lpstr>
      <vt:lpstr>MỤC ĐÍCH ĐỀ TÀI</vt:lpstr>
      <vt:lpstr>CÔNG NGHỆ SỬ DỤNG</vt:lpstr>
      <vt:lpstr>YÊU CẦU</vt:lpstr>
      <vt:lpstr>YÊU CẦU</vt:lpstr>
      <vt:lpstr>YÊU CẦU</vt:lpstr>
      <vt:lpstr>MÔ TẢ NỘI DUNG</vt:lpstr>
      <vt:lpstr>SƠ ĐỒ THỰC THỂ </vt:lpstr>
      <vt:lpstr>CƠ SỞ DỮ LIỆU</vt:lpstr>
      <vt:lpstr>PHẦN DEMO</vt:lpstr>
      <vt:lpstr>KẾT LUẬN VÀ PHƯƠNG HƯỚNG PHÁT TRIỂN</vt:lpstr>
      <vt:lpstr>Cảm ơn vì đã lắng nghe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bách trần</dc:creator>
  <cp:lastModifiedBy>K</cp:lastModifiedBy>
  <cp:revision>13</cp:revision>
  <dcterms:created xsi:type="dcterms:W3CDTF">2021-09-25T05:58:00Z</dcterms:created>
  <dcterms:modified xsi:type="dcterms:W3CDTF">2021-12-25T12:10:27Z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FCA958F38BEE4F8A857DBBB7A351D6B3</vt:lpwstr>
  </property>
  <property fmtid="{D5CDD505-2E9C-101B-9397-08002B2CF9AE}" pid="3" name="KSOProductBuildVer">
    <vt:lpwstr>1033-11.2.0.10308</vt:lpwstr>
  </property>
</Properties>
</file>

<file path=docProps/thumbnail.jpeg>
</file>